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1343-26DC-4484-974C-62B5A635B72E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6F15-7BAC-464F-A8FB-0337DABFD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3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0E123-304E-4DEC-A582-7D2733146037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44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9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8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2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354667" y="1600201"/>
            <a:ext cx="4487333" cy="134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>
              <a:defRPr/>
            </a:lvl2pPr>
            <a:lvl3pPr marL="342900" indent="-342900">
              <a:defRPr/>
            </a:lvl3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 smtClean="0"/>
              <a:t>Tweede niveau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8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9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2-9-2019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48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38251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3284" y="17464"/>
            <a:ext cx="1200149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hoek 8"/>
          <p:cNvSpPr/>
          <p:nvPr userDrawn="1"/>
        </p:nvSpPr>
        <p:spPr>
          <a:xfrm>
            <a:off x="1238251" y="6704013"/>
            <a:ext cx="10953749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4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://www.leefbarometer.nl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927923" y="207494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1920_MLO_1_Mijn </a:t>
            </a:r>
            <a:r>
              <a:rPr lang="nl-NL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wijk</a:t>
            </a:r>
            <a:endParaRPr lang="nl-NL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22792" y="879577"/>
            <a:ext cx="4586841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 smtClean="0">
                <a:latin typeface="+mn-lt"/>
                <a:ea typeface="Calibri" pitchFamily="34" charset="0"/>
                <a:cs typeface="Arial" panose="020B0604020202020204" pitchFamily="34" charset="0"/>
              </a:rPr>
              <a:t>Je kunt een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wijkschouw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 smtClean="0">
                <a:latin typeface="+mn-lt"/>
                <a:ea typeface="Calibri" pitchFamily="34" charset="0"/>
                <a:cs typeface="Arial" panose="020B0604020202020204" pitchFamily="34" charset="0"/>
              </a:rPr>
              <a:t>Je kunt een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een wijk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 smtClean="0">
                <a:latin typeface="+mn-lt"/>
                <a:ea typeface="Calibri" pitchFamily="34" charset="0"/>
                <a:cs typeface="Arial" panose="020B0604020202020204" pitchFamily="34" charset="0"/>
              </a:rPr>
              <a:t>Je kunt kenmerken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van een wijk analyseren en verbetervoorstellen doen om de leefbaarheid te vergroten. 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22793" y="2003848"/>
            <a:ext cx="4586840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verslag waarin je de kwaliteit en de leefbaarheid je eigen wijk in beeld brengt, met daarin: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beschrijving van je wijk.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overzichtskaart van de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Belangrijke ontwikkelingen in de wijk/buurt. 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13 foto’s van onderdelen uit de wijkschouw.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je conclusies (kwaliteitsniveau + toelichting) bij de foto’s.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aan waar de foto’s gemaakt zijn in de overzichtskaart. 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de sociale en fysieke kenmerken van jouw wijk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Lijst van maatregelen om je wijk te verbeteren.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Bronvermelding.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722793" y="4403543"/>
            <a:ext cx="4586840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100" b="1" dirty="0" err="1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</a:t>
            </a:r>
            <a:r>
              <a:rPr lang="nl-NL" sz="1100" b="1" dirty="0" smtClean="0">
                <a:solidFill>
                  <a:prstClr val="black"/>
                </a:solidFill>
                <a:ea typeface="Calibri" pitchFamily="34" charset="0"/>
                <a:cs typeface="Arial" charset="0"/>
              </a:rPr>
              <a:t>         	</a:t>
            </a:r>
            <a:endParaRPr lang="nl-NL" sz="1100" b="1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kaart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Ga op wijkschouw in je wijk. Neem de kaart, camera en het schouwboekje mee.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 ten minste 10 plekken die je gaat beoordelen. Geef deze plekken aan op je kaart.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SWOT-analyse van de sociale en de fysieke kenmerken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lijst van maatregelen die de leefbaarheid in jouw wijk zouden vergroten. Geef aan welke organisaties verantwoordelijk zijn voor de maatregelen.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7143231" y="3539951"/>
            <a:ext cx="4552379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chemeClr val="accent1"/>
                </a:solidFill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 smtClean="0">
                <a:solidFill>
                  <a:prstClr val="black"/>
                </a:solidFill>
                <a:hlinkClick r:id="rId3"/>
              </a:rPr>
              <a:t>www.leefbarometer.nl</a:t>
            </a:r>
            <a:endParaRPr lang="nl-NL" sz="1100" dirty="0" smtClean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4"/>
              </a:rPr>
              <a:t>http://www.buurtmonitor.nl</a:t>
            </a:r>
            <a:r>
              <a:rPr lang="nl-NL" sz="1100" dirty="0" smtClean="0">
                <a:solidFill>
                  <a:prstClr val="black"/>
                </a:solidFill>
                <a:hlinkClick r:id="rId4"/>
              </a:rPr>
              <a:t>/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Zoektermen: kwaliteitscatalogus, wijkschouw, fysieke en sociale kwaliteit, draagvlak, leefbaarheid, wijkmanagement, kwaliteit van de leefomgeving, woonomgeving.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143231" y="2784939"/>
            <a:ext cx="4552379" cy="5940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chemeClr val="accent1"/>
                </a:solidFill>
              </a:rPr>
              <a:t>Bijeenkomsten </a:t>
            </a:r>
            <a:endParaRPr lang="nl-NL" sz="1100" b="1" dirty="0" smtClean="0">
              <a:solidFill>
                <a:schemeClr val="accent1"/>
              </a:solidFill>
            </a:endParaRPr>
          </a:p>
          <a:p>
            <a:pPr marL="0" indent="-1714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 over de SWOT-analyse</a:t>
            </a:r>
          </a:p>
          <a:p>
            <a:pPr marL="0" indent="-171450" defTabSz="9144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 over de leefbaarheid van een wijk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7143231" y="915544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</a:t>
            </a:r>
            <a:r>
              <a:rPr lang="nl-NL" sz="1100" b="1" dirty="0" smtClean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  <a:endParaRPr lang="nl-NL" sz="1100" b="1" dirty="0" smtClean="0">
              <a:solidFill>
                <a:prstClr val="black"/>
              </a:solidFill>
              <a:latin typeface="Arial" charset="0"/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Plaats je product op het Leerplatform.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medestudenten.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Verbeter je product (gebruik ontvangen feedback).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Plaats je tweede versie op het Leerplatform.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Deadline versie 1: </a:t>
            </a:r>
            <a:r>
              <a:rPr lang="nl-NL" sz="1200" dirty="0" smtClean="0">
                <a:ea typeface="Calibri" pitchFamily="34" charset="0"/>
                <a:cs typeface="Arial" panose="020B0604020202020204" pitchFamily="34" charset="0"/>
              </a:rPr>
              <a:t>23 september 2019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 smtClean="0">
                <a:ea typeface="Calibri" pitchFamily="34" charset="0"/>
                <a:cs typeface="Arial" panose="020B0604020202020204" pitchFamily="34" charset="0"/>
              </a:rPr>
              <a:t>Deadline 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versie 2</a:t>
            </a:r>
            <a:r>
              <a:rPr lang="nl-NL" sz="1200" dirty="0" smtClean="0"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200" smtClean="0">
                <a:ea typeface="Calibri" pitchFamily="34" charset="0"/>
                <a:cs typeface="Arial" panose="020B0604020202020204" pitchFamily="34" charset="0"/>
              </a:rPr>
              <a:t>30 september 2019</a:t>
            </a: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1349233" y="874590"/>
            <a:ext cx="299335" cy="4124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7255" y="2003848"/>
            <a:ext cx="263290" cy="32130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2285" y="4589597"/>
            <a:ext cx="266283" cy="41630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83194" y="949276"/>
            <a:ext cx="385812" cy="26305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39946" y="3544544"/>
            <a:ext cx="299225" cy="290796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727566" y="2784939"/>
            <a:ext cx="269390" cy="260485"/>
          </a:xfrm>
          <a:prstGeom prst="rect">
            <a:avLst/>
          </a:prstGeom>
        </p:spPr>
      </p:pic>
      <p:sp>
        <p:nvSpPr>
          <p:cNvPr id="25" name="Tekstvak 24"/>
          <p:cNvSpPr txBox="1"/>
          <p:nvPr/>
        </p:nvSpPr>
        <p:spPr>
          <a:xfrm>
            <a:off x="8731623" y="415987"/>
            <a:ext cx="4105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Wanneer is een wijk leefbaar?</a:t>
            </a:r>
            <a:endParaRPr lang="nl-NL" sz="1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64697" y="4886286"/>
            <a:ext cx="2572735" cy="1560711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43231" y="5133245"/>
            <a:ext cx="1786283" cy="1188823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6371420" y="6377230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400" dirty="0">
                <a:solidFill>
                  <a:prstClr val="black"/>
                </a:solidFill>
                <a:latin typeface="Arial" charset="0"/>
                <a:cs typeface="Arial" charset="0"/>
              </a:rPr>
              <a:t>Iedereen wil een leefbare woonomgeving, wat betekent dat in jouw wijk?</a:t>
            </a:r>
          </a:p>
        </p:txBody>
      </p:sp>
    </p:spTree>
    <p:extLst>
      <p:ext uri="{BB962C8B-B14F-4D97-AF65-F5344CB8AC3E}">
        <p14:creationId xmlns:p14="http://schemas.microsoft.com/office/powerpoint/2010/main" val="27932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561188-7195-458C-9AAC-2C9F8B2E7C52}">
  <ds:schemaRefs>
    <ds:schemaRef ds:uri="http://schemas.microsoft.com/office/2006/documentManagement/types"/>
    <ds:schemaRef ds:uri="http://purl.org/dc/terms/"/>
    <ds:schemaRef ds:uri="47a28104-336f-447d-946e-e305ac2bcd47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34354c1b-6b8c-435b-ad50-990538c19557"/>
  </ds:schemaRefs>
</ds:datastoreItem>
</file>

<file path=customXml/itemProps2.xml><?xml version="1.0" encoding="utf-8"?>
<ds:datastoreItem xmlns:ds="http://schemas.openxmlformats.org/officeDocument/2006/customXml" ds:itemID="{F2132A57-9482-463F-9F69-0AC02890F1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6D33CC-A111-4828-B2D1-1C9845E21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186</Words>
  <Application>Microsoft Office PowerPoint</Application>
  <PresentationFormat>Breedbeeld</PresentationFormat>
  <Paragraphs>41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1_Office-thema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Kimberley Borm</cp:lastModifiedBy>
  <cp:revision>14</cp:revision>
  <dcterms:created xsi:type="dcterms:W3CDTF">2014-08-31T15:58:02Z</dcterms:created>
  <dcterms:modified xsi:type="dcterms:W3CDTF">2019-09-02T13:00:04Z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